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80625" cy="7559675"/>
  <p:notesSz cx="7559675" cy="10691813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272" y="-114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79" cy="40089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16000" marR="0" indent="-216000" algn="l" rtl="0">
              <a:spcBef>
                <a:spcPts val="0"/>
              </a:spcBef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hdr" idx="3"/>
          </p:nvPr>
        </p:nvSpPr>
        <p:spPr>
          <a:xfrm>
            <a:off x="0" y="0"/>
            <a:ext cx="3280679" cy="5342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chemeClr val="dk1"/>
              </a:buClr>
              <a:buFont typeface="Times New Roman"/>
              <a:buNone/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"/>
          <p:cNvSpPr txBox="1">
            <a:spLocks noGrp="1"/>
          </p:cNvSpPr>
          <p:nvPr>
            <p:ph type="dt" idx="10"/>
          </p:nvPr>
        </p:nvSpPr>
        <p:spPr>
          <a:xfrm>
            <a:off x="4278960" y="0"/>
            <a:ext cx="3280679" cy="5342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buClr>
                <a:schemeClr val="dk1"/>
              </a:buClr>
              <a:buFont typeface="Times New Roman"/>
              <a:buNone/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10157400"/>
            <a:ext cx="3280679" cy="5342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dk1"/>
              </a:buClr>
              <a:buFont typeface="Times New Roman"/>
              <a:buNone/>
              <a:defRPr/>
            </a:lvl1pPr>
            <a:lvl2pPr marL="457200" marR="0" indent="0" algn="l" rtl="0">
              <a:spcBef>
                <a:spcPts val="0"/>
              </a:spcBef>
              <a:defRPr/>
            </a:lvl2pPr>
            <a:lvl3pPr marL="914400" marR="0" indent="0" algn="l" rtl="0">
              <a:spcBef>
                <a:spcPts val="0"/>
              </a:spcBef>
              <a:defRPr/>
            </a:lvl3pPr>
            <a:lvl4pPr marL="1371600" marR="0" indent="0" algn="l" rtl="0">
              <a:spcBef>
                <a:spcPts val="0"/>
              </a:spcBef>
              <a:defRPr/>
            </a:lvl4pPr>
            <a:lvl5pPr marL="1828800" marR="0" indent="0" algn="l" rtl="0">
              <a:spcBef>
                <a:spcPts val="0"/>
              </a:spcBef>
              <a:defRPr/>
            </a:lvl5pPr>
            <a:lvl6pPr marL="2286000" marR="0" indent="0" algn="l" rtl="0">
              <a:spcBef>
                <a:spcPts val="0"/>
              </a:spcBef>
              <a:defRPr/>
            </a:lvl6pPr>
            <a:lvl7pPr marL="2743200" marR="0" indent="0" algn="l" rtl="0">
              <a:spcBef>
                <a:spcPts val="0"/>
              </a:spcBef>
              <a:defRPr/>
            </a:lvl7pPr>
            <a:lvl8pPr marL="3200400" marR="0" indent="0" algn="l" rtl="0">
              <a:spcBef>
                <a:spcPts val="0"/>
              </a:spcBef>
              <a:defRPr/>
            </a:lvl8pPr>
            <a:lvl9pPr marL="365760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679" cy="5342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chemeClr val="dk1"/>
              </a:buClr>
              <a:buFont typeface="Times New Roman"/>
              <a:buNone/>
            </a:pPr>
            <a:endParaRPr/>
          </a:p>
          <a:p>
            <a:pPr marL="45720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91440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137160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182880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228600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274320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320040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365760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45111" cy="400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CFE7F5"/>
          </a:solidFill>
          <a:ln w="25400" cap="flat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buNone/>
            </a:pPr>
            <a:endParaRPr sz="20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79" cy="40089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45111" cy="400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CFE7F5"/>
          </a:solidFill>
          <a:ln w="25400" cap="flat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buNone/>
            </a:pPr>
            <a:endParaRPr sz="20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45111" cy="400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CFE7F5"/>
          </a:solidFill>
          <a:ln w="25400" cap="flat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buNone/>
            </a:pPr>
            <a:endParaRPr sz="20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>
            <a:spLocks noGrp="1" noRot="1" noChangeAspect="1"/>
          </p:cNvSpPr>
          <p:nvPr>
            <p:ph type="sldImg" idx="2"/>
          </p:nvPr>
        </p:nvSpPr>
        <p:spPr>
          <a:xfrm>
            <a:off x="1106487" y="812800"/>
            <a:ext cx="5345111" cy="40084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CFE7F5"/>
          </a:solidFill>
          <a:ln w="25400" cap="flat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buNone/>
            </a:pPr>
            <a:endParaRPr sz="20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40" cy="481104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6" name="Shape 126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79" cy="400895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99" cy="481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Times New Roman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400" cy="40089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756000" y="5078519"/>
            <a:ext cx="6047699" cy="4811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sldNum" idx="12"/>
          </p:nvPr>
        </p:nvSpPr>
        <p:spPr>
          <a:xfrm>
            <a:off x="4278960" y="10157400"/>
            <a:ext cx="3280800" cy="534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spcBef>
                <a:spcPts val="0"/>
              </a:spcBef>
              <a:buClr>
                <a:schemeClr val="dk1"/>
              </a:buClr>
              <a:buFont typeface="Times New Roman"/>
              <a:buNone/>
            </a:pPr>
            <a:endParaRPr/>
          </a:p>
          <a:p>
            <a:pPr lvl="1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2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3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4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5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6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7" rtl="0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  <a:p>
            <a:pPr lvl="8">
              <a:spcBef>
                <a:spcPts val="0"/>
              </a:spcBef>
              <a:buClr>
                <a:srgbClr val="000000"/>
              </a:buClr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ítulo y texto vertical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Font typeface="Noto Symbol"/>
              <a:buChar char="●"/>
              <a:defRPr/>
            </a:lvl1pPr>
            <a:lvl2pPr rtl="0">
              <a:spcBef>
                <a:spcPts val="0"/>
              </a:spcBef>
              <a:buFont typeface="Noto Symbol"/>
              <a:buChar char="●"/>
              <a:defRPr/>
            </a:lvl2pPr>
            <a:lvl3pPr rtl="0">
              <a:spcBef>
                <a:spcPts val="0"/>
              </a:spcBef>
              <a:buFont typeface="Noto Symbol"/>
              <a:buChar char="●"/>
              <a:defRPr/>
            </a:lvl3pPr>
            <a:lvl4pPr rtl="0">
              <a:spcBef>
                <a:spcPts val="0"/>
              </a:spcBef>
              <a:buFont typeface="Noto Symbol"/>
              <a:buChar char="●"/>
              <a:defRPr/>
            </a:lvl4pPr>
            <a:lvl5pPr rtl="0">
              <a:spcBef>
                <a:spcPts val="0"/>
              </a:spcBef>
              <a:buFont typeface="Noto Symbol"/>
              <a:buChar char="●"/>
              <a:defRPr/>
            </a:lvl5pPr>
            <a:lvl6pPr rtl="0">
              <a:spcBef>
                <a:spcPts val="0"/>
              </a:spcBef>
              <a:buFont typeface="Noto Symbol"/>
              <a:buChar char="●"/>
              <a:defRPr/>
            </a:lvl6pPr>
            <a:lvl7pPr rtl="0">
              <a:spcBef>
                <a:spcPts val="0"/>
              </a:spcBef>
              <a:buFont typeface="Noto Symbol"/>
              <a:buChar char="●"/>
              <a:defRPr/>
            </a:lvl7pPr>
            <a:lvl8pPr rtl="0">
              <a:spcBef>
                <a:spcPts val="0"/>
              </a:spcBef>
              <a:buFont typeface="Noto Symbol"/>
              <a:buChar char="●"/>
              <a:defRPr/>
            </a:lvl8pPr>
            <a:lvl9pPr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545199" y="-272160"/>
            <a:ext cx="4989239" cy="90716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2000" marR="0" indent="-238959" rtl="0">
              <a:spcBef>
                <a:spcPts val="0"/>
              </a:spcBef>
              <a:spcAft>
                <a:spcPts val="1414"/>
              </a:spcAft>
              <a:buFont typeface="Noto Symbol"/>
              <a:buChar char="●"/>
              <a:defRPr/>
            </a:lvl1pPr>
            <a:lvl2pPr marL="864000" marR="0" indent="-197249" rtl="0">
              <a:spcBef>
                <a:spcPts val="0"/>
              </a:spcBef>
              <a:spcAft>
                <a:spcPts val="1134"/>
              </a:spcAft>
              <a:buFont typeface="Noto Symbol"/>
              <a:buChar char="–"/>
              <a:defRPr/>
            </a:lvl2pPr>
            <a:lvl3pPr marL="1295999" marR="0" indent="-224118" rtl="0">
              <a:spcBef>
                <a:spcPts val="0"/>
              </a:spcBef>
              <a:spcAft>
                <a:spcPts val="850"/>
              </a:spcAft>
              <a:buFont typeface="Noto Symbol"/>
              <a:buChar char="●"/>
              <a:defRPr/>
            </a:lvl3pPr>
            <a:lvl4pPr marL="1728000" marR="0" indent="-121449" rtl="0">
              <a:spcBef>
                <a:spcPts val="0"/>
              </a:spcBef>
              <a:spcAft>
                <a:spcPts val="567"/>
              </a:spcAft>
              <a:buFont typeface="Noto Symbol"/>
              <a:buChar char="–"/>
              <a:defRPr/>
            </a:lvl4pPr>
            <a:lvl5pPr marL="2160000" marR="0" indent="-1597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5pPr>
            <a:lvl6pPr marL="2592000" marR="0" indent="-1599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6pPr>
            <a:lvl7pPr marL="3024000" marR="0" indent="-1601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7pPr>
            <a:lvl8pPr marL="3456000" marR="0" indent="-1603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8pPr>
            <a:lvl9pPr marL="3887999" marR="0" indent="-1605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Título vertical y texto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5214143" y="2396331"/>
            <a:ext cx="6456363" cy="22669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Font typeface="Noto Symbol"/>
              <a:buChar char="●"/>
              <a:defRPr/>
            </a:lvl1pPr>
            <a:lvl2pPr rtl="0">
              <a:spcBef>
                <a:spcPts val="0"/>
              </a:spcBef>
              <a:buFont typeface="Noto Symbol"/>
              <a:buChar char="●"/>
              <a:defRPr/>
            </a:lvl2pPr>
            <a:lvl3pPr rtl="0">
              <a:spcBef>
                <a:spcPts val="0"/>
              </a:spcBef>
              <a:buFont typeface="Noto Symbol"/>
              <a:buChar char="●"/>
              <a:defRPr/>
            </a:lvl3pPr>
            <a:lvl4pPr rtl="0">
              <a:spcBef>
                <a:spcPts val="0"/>
              </a:spcBef>
              <a:buFont typeface="Noto Symbol"/>
              <a:buChar char="●"/>
              <a:defRPr/>
            </a:lvl4pPr>
            <a:lvl5pPr rtl="0">
              <a:spcBef>
                <a:spcPts val="0"/>
              </a:spcBef>
              <a:buFont typeface="Noto Symbol"/>
              <a:buChar char="●"/>
              <a:defRPr/>
            </a:lvl5pPr>
            <a:lvl6pPr rtl="0">
              <a:spcBef>
                <a:spcPts val="0"/>
              </a:spcBef>
              <a:buFont typeface="Noto Symbol"/>
              <a:buChar char="●"/>
              <a:defRPr/>
            </a:lvl6pPr>
            <a:lvl7pPr rtl="0">
              <a:spcBef>
                <a:spcPts val="0"/>
              </a:spcBef>
              <a:buFont typeface="Noto Symbol"/>
              <a:buChar char="●"/>
              <a:defRPr/>
            </a:lvl7pPr>
            <a:lvl8pPr rtl="0">
              <a:spcBef>
                <a:spcPts val="0"/>
              </a:spcBef>
              <a:buFont typeface="Noto Symbol"/>
              <a:buChar char="●"/>
              <a:defRPr/>
            </a:lvl8pPr>
            <a:lvl9pPr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601662" y="203200"/>
            <a:ext cx="6456363" cy="66532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2000" marR="0" indent="-238959" rtl="0">
              <a:spcBef>
                <a:spcPts val="0"/>
              </a:spcBef>
              <a:spcAft>
                <a:spcPts val="1414"/>
              </a:spcAft>
              <a:buFont typeface="Noto Symbol"/>
              <a:buChar char="●"/>
              <a:defRPr/>
            </a:lvl1pPr>
            <a:lvl2pPr marL="864000" marR="0" indent="-197249" rtl="0">
              <a:spcBef>
                <a:spcPts val="0"/>
              </a:spcBef>
              <a:spcAft>
                <a:spcPts val="1134"/>
              </a:spcAft>
              <a:buFont typeface="Noto Symbol"/>
              <a:buChar char="–"/>
              <a:defRPr/>
            </a:lvl2pPr>
            <a:lvl3pPr marL="1295999" marR="0" indent="-224118" rtl="0">
              <a:spcBef>
                <a:spcPts val="0"/>
              </a:spcBef>
              <a:spcAft>
                <a:spcPts val="850"/>
              </a:spcAft>
              <a:buFont typeface="Noto Symbol"/>
              <a:buChar char="●"/>
              <a:defRPr/>
            </a:lvl3pPr>
            <a:lvl4pPr marL="1728000" marR="0" indent="-121449" rtl="0">
              <a:spcBef>
                <a:spcPts val="0"/>
              </a:spcBef>
              <a:spcAft>
                <a:spcPts val="567"/>
              </a:spcAft>
              <a:buFont typeface="Noto Symbol"/>
              <a:buChar char="–"/>
              <a:defRPr/>
            </a:lvl4pPr>
            <a:lvl5pPr marL="2160000" marR="0" indent="-1597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5pPr>
            <a:lvl6pPr marL="2592000" marR="0" indent="-1599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6pPr>
            <a:lvl7pPr marL="3024000" marR="0" indent="-1601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7pPr>
            <a:lvl8pPr marL="3456000" marR="0" indent="-1603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8pPr>
            <a:lvl9pPr marL="3887999" marR="0" indent="-1605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Font typeface="Noto Symbol"/>
              <a:buChar char="●"/>
              <a:defRPr/>
            </a:lvl1pPr>
            <a:lvl2pPr rtl="0">
              <a:spcBef>
                <a:spcPts val="0"/>
              </a:spcBef>
              <a:buFont typeface="Noto Symbol"/>
              <a:buChar char="●"/>
              <a:defRPr/>
            </a:lvl2pPr>
            <a:lvl3pPr rtl="0">
              <a:spcBef>
                <a:spcPts val="0"/>
              </a:spcBef>
              <a:buFont typeface="Noto Symbol"/>
              <a:buChar char="●"/>
              <a:defRPr/>
            </a:lvl3pPr>
            <a:lvl4pPr rtl="0">
              <a:spcBef>
                <a:spcPts val="0"/>
              </a:spcBef>
              <a:buFont typeface="Noto Symbol"/>
              <a:buChar char="●"/>
              <a:defRPr/>
            </a:lvl4pPr>
            <a:lvl5pPr rtl="0">
              <a:spcBef>
                <a:spcPts val="0"/>
              </a:spcBef>
              <a:buFont typeface="Noto Symbol"/>
              <a:buChar char="●"/>
              <a:defRPr/>
            </a:lvl5pPr>
            <a:lvl6pPr rtl="0">
              <a:spcBef>
                <a:spcPts val="0"/>
              </a:spcBef>
              <a:buFont typeface="Noto Symbol"/>
              <a:buChar char="●"/>
              <a:defRPr/>
            </a:lvl6pPr>
            <a:lvl7pPr rtl="0">
              <a:spcBef>
                <a:spcPts val="0"/>
              </a:spcBef>
              <a:buFont typeface="Noto Symbol"/>
              <a:buChar char="●"/>
              <a:defRPr/>
            </a:lvl7pPr>
            <a:lvl8pPr rtl="0">
              <a:spcBef>
                <a:spcPts val="0"/>
              </a:spcBef>
              <a:buFont typeface="Noto Symbol"/>
              <a:buChar char="●"/>
              <a:defRPr/>
            </a:lvl8pPr>
            <a:lvl9pPr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2000" marR="0" indent="-238959" rtl="0">
              <a:spcBef>
                <a:spcPts val="0"/>
              </a:spcBef>
              <a:spcAft>
                <a:spcPts val="1414"/>
              </a:spcAft>
              <a:buFont typeface="Noto Symbol"/>
              <a:buChar char="●"/>
              <a:defRPr/>
            </a:lvl1pPr>
            <a:lvl2pPr marL="864000" marR="0" indent="-197249" rtl="0">
              <a:spcBef>
                <a:spcPts val="0"/>
              </a:spcBef>
              <a:spcAft>
                <a:spcPts val="1134"/>
              </a:spcAft>
              <a:buFont typeface="Noto Symbol"/>
              <a:buChar char="–"/>
              <a:defRPr/>
            </a:lvl2pPr>
            <a:lvl3pPr marL="1295999" marR="0" indent="-224118" rtl="0">
              <a:spcBef>
                <a:spcPts val="0"/>
              </a:spcBef>
              <a:spcAft>
                <a:spcPts val="850"/>
              </a:spcAft>
              <a:buFont typeface="Noto Symbol"/>
              <a:buChar char="●"/>
              <a:defRPr/>
            </a:lvl3pPr>
            <a:lvl4pPr marL="1728000" marR="0" indent="-121449" rtl="0">
              <a:spcBef>
                <a:spcPts val="0"/>
              </a:spcBef>
              <a:spcAft>
                <a:spcPts val="567"/>
              </a:spcAft>
              <a:buFont typeface="Noto Symbol"/>
              <a:buChar char="–"/>
              <a:defRPr/>
            </a:lvl4pPr>
            <a:lvl5pPr marL="2160000" marR="0" indent="-1597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5pPr>
            <a:lvl6pPr marL="2592000" marR="0" indent="-1599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6pPr>
            <a:lvl7pPr marL="3024000" marR="0" indent="-1601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7pPr>
            <a:lvl8pPr marL="3456000" marR="0" indent="-1603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8pPr>
            <a:lvl9pPr marL="3887999" marR="0" indent="-160549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ación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504825" y="303212"/>
            <a:ext cx="9072562" cy="1258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504825" y="1692275"/>
            <a:ext cx="4452937" cy="704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body" idx="2"/>
          </p:nvPr>
        </p:nvSpPr>
        <p:spPr>
          <a:xfrm>
            <a:off x="504825" y="2397125"/>
            <a:ext cx="4452937" cy="435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3"/>
          </p:nvPr>
        </p:nvSpPr>
        <p:spPr>
          <a:xfrm>
            <a:off x="5121275" y="1692275"/>
            <a:ext cx="4456112" cy="70485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body" idx="4"/>
          </p:nvPr>
        </p:nvSpPr>
        <p:spPr>
          <a:xfrm>
            <a:off x="5121275" y="2397125"/>
            <a:ext cx="4456112" cy="435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ctrTitle"/>
          </p:nvPr>
        </p:nvSpPr>
        <p:spPr>
          <a:xfrm>
            <a:off x="755650" y="2347913"/>
            <a:ext cx="8569325" cy="162083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125729" algn="ctr" rtl="0">
              <a:spcBef>
                <a:spcPts val="0"/>
              </a:spcBef>
              <a:buFont typeface="Noto Symbol"/>
              <a:buChar char="●"/>
              <a:defRPr/>
            </a:lvl1pPr>
            <a:lvl2pPr marL="0" marR="0" indent="51435" algn="l" rtl="0">
              <a:spcBef>
                <a:spcPts val="0"/>
              </a:spcBef>
              <a:buFont typeface="Noto Symbol"/>
              <a:buChar char="●"/>
              <a:defRPr/>
            </a:lvl2pPr>
            <a:lvl3pPr marL="0" marR="0" indent="51435" algn="l" rtl="0">
              <a:spcBef>
                <a:spcPts val="0"/>
              </a:spcBef>
              <a:buFont typeface="Noto Symbol"/>
              <a:buChar char="●"/>
              <a:defRPr/>
            </a:lvl3pPr>
            <a:lvl4pPr marL="0" marR="0" indent="51435" algn="l" rtl="0">
              <a:spcBef>
                <a:spcPts val="0"/>
              </a:spcBef>
              <a:buFont typeface="Noto Symbol"/>
              <a:buChar char="●"/>
              <a:defRPr/>
            </a:lvl4pPr>
            <a:lvl5pPr marL="0" marR="0" indent="51435" algn="l" rtl="0">
              <a:spcBef>
                <a:spcPts val="0"/>
              </a:spcBef>
              <a:buFont typeface="Noto Symbol"/>
              <a:buChar char="●"/>
              <a:defRPr/>
            </a:lvl5pPr>
            <a:lvl6pPr marL="0" marR="0" indent="51435" algn="l" rtl="0">
              <a:spcBef>
                <a:spcPts val="0"/>
              </a:spcBef>
              <a:buFont typeface="Noto Symbol"/>
              <a:buChar char="●"/>
              <a:defRPr/>
            </a:lvl6pPr>
            <a:lvl7pPr marL="0" marR="0" indent="51435" algn="l" rtl="0">
              <a:spcBef>
                <a:spcPts val="0"/>
              </a:spcBef>
              <a:buFont typeface="Noto Symbol"/>
              <a:buChar char="●"/>
              <a:defRPr/>
            </a:lvl7pPr>
            <a:lvl8pPr marL="0" marR="0" indent="51435" algn="l" rtl="0">
              <a:spcBef>
                <a:spcPts val="0"/>
              </a:spcBef>
              <a:buFont typeface="Noto Symbol"/>
              <a:buChar char="●"/>
              <a:defRPr/>
            </a:lvl8pPr>
            <a:lvl9pPr marL="0" marR="0" indent="51435" algn="l"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ubTitle" idx="1"/>
          </p:nvPr>
        </p:nvSpPr>
        <p:spPr>
          <a:xfrm>
            <a:off x="1512887" y="4283075"/>
            <a:ext cx="7056437" cy="193198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1414"/>
              </a:spcAft>
              <a:buClr>
                <a:srgbClr val="888888"/>
              </a:buClr>
              <a:buFont typeface="Noto Symbol"/>
              <a:buNone/>
              <a:defRPr/>
            </a:lvl1pPr>
            <a:lvl2pPr marL="457200" marR="0" indent="0" algn="ctr" rtl="0">
              <a:spcBef>
                <a:spcPts val="0"/>
              </a:spcBef>
              <a:spcAft>
                <a:spcPts val="1134"/>
              </a:spcAft>
              <a:buClr>
                <a:srgbClr val="888888"/>
              </a:buClr>
              <a:buFont typeface="Noto Symbol"/>
              <a:buNone/>
              <a:defRPr/>
            </a:lvl2pPr>
            <a:lvl3pPr marL="914400" marR="0" indent="0" algn="ctr" rtl="0">
              <a:spcBef>
                <a:spcPts val="0"/>
              </a:spcBef>
              <a:spcAft>
                <a:spcPts val="850"/>
              </a:spcAft>
              <a:buClr>
                <a:srgbClr val="888888"/>
              </a:buClr>
              <a:buFont typeface="Noto Symbol"/>
              <a:buNone/>
              <a:defRPr/>
            </a:lvl3pPr>
            <a:lvl4pPr marL="1371600" marR="0" indent="0" algn="ctr" rtl="0">
              <a:spcBef>
                <a:spcPts val="0"/>
              </a:spcBef>
              <a:spcAft>
                <a:spcPts val="567"/>
              </a:spcAft>
              <a:buClr>
                <a:srgbClr val="888888"/>
              </a:buClr>
              <a:buFont typeface="Noto Symbol"/>
              <a:buNone/>
              <a:defRPr/>
            </a:lvl4pPr>
            <a:lvl5pPr marL="1828800" marR="0" indent="0" algn="ctr" rtl="0">
              <a:spcBef>
                <a:spcPts val="0"/>
              </a:spcBef>
              <a:spcAft>
                <a:spcPts val="283"/>
              </a:spcAft>
              <a:buClr>
                <a:srgbClr val="888888"/>
              </a:buClr>
              <a:buFont typeface="Noto Symbol"/>
              <a:buNone/>
              <a:defRPr/>
            </a:lvl5pPr>
            <a:lvl6pPr marL="2286000" marR="0" indent="0" algn="ctr" rtl="0">
              <a:spcBef>
                <a:spcPts val="0"/>
              </a:spcBef>
              <a:spcAft>
                <a:spcPts val="283"/>
              </a:spcAft>
              <a:buClr>
                <a:srgbClr val="888888"/>
              </a:buClr>
              <a:buFont typeface="Noto Symbol"/>
              <a:buNone/>
              <a:defRPr/>
            </a:lvl6pPr>
            <a:lvl7pPr marL="2743200" marR="0" indent="0" algn="ctr" rtl="0">
              <a:spcBef>
                <a:spcPts val="0"/>
              </a:spcBef>
              <a:spcAft>
                <a:spcPts val="283"/>
              </a:spcAft>
              <a:buClr>
                <a:srgbClr val="888888"/>
              </a:buClr>
              <a:buFont typeface="Noto Symbol"/>
              <a:buNone/>
              <a:defRPr/>
            </a:lvl7pPr>
            <a:lvl8pPr marL="3200400" marR="0" indent="0" algn="ctr" rtl="0">
              <a:spcBef>
                <a:spcPts val="0"/>
              </a:spcBef>
              <a:spcAft>
                <a:spcPts val="283"/>
              </a:spcAft>
              <a:buClr>
                <a:srgbClr val="888888"/>
              </a:buClr>
              <a:buFont typeface="Noto Symbol"/>
              <a:buNone/>
              <a:defRPr/>
            </a:lvl8pPr>
            <a:lvl9pPr marL="3657600" marR="0" indent="0" algn="ctr" rtl="0">
              <a:spcBef>
                <a:spcPts val="0"/>
              </a:spcBef>
              <a:spcAft>
                <a:spcPts val="283"/>
              </a:spcAft>
              <a:buClr>
                <a:srgbClr val="888888"/>
              </a:buClr>
              <a:buFont typeface="Noto Symbol"/>
              <a:buNone/>
              <a:defRPr/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cabezado de secció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Clr>
                <a:srgbClr val="888888"/>
              </a:buClr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Font typeface="Noto Symbol"/>
              <a:buChar char="●"/>
              <a:defRPr/>
            </a:lvl1pPr>
            <a:lvl2pPr rtl="0">
              <a:spcBef>
                <a:spcPts val="0"/>
              </a:spcBef>
              <a:buFont typeface="Noto Symbol"/>
              <a:buChar char="●"/>
              <a:defRPr/>
            </a:lvl2pPr>
            <a:lvl3pPr rtl="0">
              <a:spcBef>
                <a:spcPts val="0"/>
              </a:spcBef>
              <a:buFont typeface="Noto Symbol"/>
              <a:buChar char="●"/>
              <a:defRPr/>
            </a:lvl3pPr>
            <a:lvl4pPr rtl="0">
              <a:spcBef>
                <a:spcPts val="0"/>
              </a:spcBef>
              <a:buFont typeface="Noto Symbol"/>
              <a:buChar char="●"/>
              <a:defRPr/>
            </a:lvl4pPr>
            <a:lvl5pPr rtl="0">
              <a:spcBef>
                <a:spcPts val="0"/>
              </a:spcBef>
              <a:buFont typeface="Noto Symbol"/>
              <a:buChar char="●"/>
              <a:defRPr/>
            </a:lvl5pPr>
            <a:lvl6pPr rtl="0">
              <a:spcBef>
                <a:spcPts val="0"/>
              </a:spcBef>
              <a:buFont typeface="Noto Symbol"/>
              <a:buChar char="●"/>
              <a:defRPr/>
            </a:lvl6pPr>
            <a:lvl7pPr rtl="0">
              <a:spcBef>
                <a:spcPts val="0"/>
              </a:spcBef>
              <a:buFont typeface="Noto Symbol"/>
              <a:buChar char="●"/>
              <a:defRPr/>
            </a:lvl7pPr>
            <a:lvl8pPr rtl="0">
              <a:spcBef>
                <a:spcPts val="0"/>
              </a:spcBef>
              <a:buFont typeface="Noto Symbol"/>
              <a:buChar char="●"/>
              <a:defRPr/>
            </a:lvl8pPr>
            <a:lvl9pPr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body" idx="1"/>
          </p:nvPr>
        </p:nvSpPr>
        <p:spPr>
          <a:xfrm>
            <a:off x="503237" y="1768475"/>
            <a:ext cx="4459286" cy="49895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2"/>
          </p:nvPr>
        </p:nvSpPr>
        <p:spPr>
          <a:xfrm>
            <a:off x="5114925" y="1768475"/>
            <a:ext cx="4460875" cy="49895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ólo el título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spcBef>
                <a:spcPts val="0"/>
              </a:spcBef>
              <a:buFont typeface="Noto Symbol"/>
              <a:buChar char="●"/>
              <a:defRPr/>
            </a:lvl1pPr>
            <a:lvl2pPr rtl="0">
              <a:spcBef>
                <a:spcPts val="0"/>
              </a:spcBef>
              <a:buFont typeface="Noto Symbol"/>
              <a:buChar char="●"/>
              <a:defRPr/>
            </a:lvl2pPr>
            <a:lvl3pPr rtl="0">
              <a:spcBef>
                <a:spcPts val="0"/>
              </a:spcBef>
              <a:buFont typeface="Noto Symbol"/>
              <a:buChar char="●"/>
              <a:defRPr/>
            </a:lvl3pPr>
            <a:lvl4pPr rtl="0">
              <a:spcBef>
                <a:spcPts val="0"/>
              </a:spcBef>
              <a:buFont typeface="Noto Symbol"/>
              <a:buChar char="●"/>
              <a:defRPr/>
            </a:lvl4pPr>
            <a:lvl5pPr rtl="0">
              <a:spcBef>
                <a:spcPts val="0"/>
              </a:spcBef>
              <a:buFont typeface="Noto Symbol"/>
              <a:buChar char="●"/>
              <a:defRPr/>
            </a:lvl5pPr>
            <a:lvl6pPr rtl="0">
              <a:spcBef>
                <a:spcPts val="0"/>
              </a:spcBef>
              <a:buFont typeface="Noto Symbol"/>
              <a:buChar char="●"/>
              <a:defRPr/>
            </a:lvl6pPr>
            <a:lvl7pPr rtl="0">
              <a:spcBef>
                <a:spcPts val="0"/>
              </a:spcBef>
              <a:buFont typeface="Noto Symbol"/>
              <a:buChar char="●"/>
              <a:defRPr/>
            </a:lvl7pPr>
            <a:lvl8pPr rtl="0">
              <a:spcBef>
                <a:spcPts val="0"/>
              </a:spcBef>
              <a:buFont typeface="Noto Symbol"/>
              <a:buChar char="●"/>
              <a:defRPr/>
            </a:lvl8pPr>
            <a:lvl9pPr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ido con título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504825" y="301625"/>
            <a:ext cx="3316287" cy="12795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941762" y="301625"/>
            <a:ext cx="5635625" cy="645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504825" y="1581150"/>
            <a:ext cx="3316287" cy="517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Imagen con títul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976438" y="5291137"/>
            <a:ext cx="6048374" cy="6254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976438" y="674687"/>
            <a:ext cx="6048374" cy="4537074"/>
          </a:xfrm>
          <a:prstGeom prst="rect">
            <a:avLst/>
          </a:prstGeom>
          <a:noFill/>
          <a:ln>
            <a:noFill/>
          </a:ln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976438" y="5916612"/>
            <a:ext cx="6048374" cy="8874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0"/>
              </a:spcBef>
              <a:buFont typeface="Arial"/>
              <a:buNone/>
              <a:defRPr/>
            </a:lvl1pPr>
            <a:lvl2pPr marL="457200" indent="0" rtl="0">
              <a:spcBef>
                <a:spcPts val="0"/>
              </a:spcBef>
              <a:buFont typeface="Arial"/>
              <a:buNone/>
              <a:defRPr/>
            </a:lvl2pPr>
            <a:lvl3pPr marL="914400" indent="0" rtl="0">
              <a:spcBef>
                <a:spcPts val="0"/>
              </a:spcBef>
              <a:buFont typeface="Arial"/>
              <a:buNone/>
              <a:defRPr/>
            </a:lvl3pPr>
            <a:lvl4pPr marL="1371600" indent="0" rtl="0">
              <a:spcBef>
                <a:spcPts val="0"/>
              </a:spcBef>
              <a:buFont typeface="Arial"/>
              <a:buNone/>
              <a:defRPr/>
            </a:lvl4pPr>
            <a:lvl5pPr marL="1828800" indent="0" rtl="0">
              <a:spcBef>
                <a:spcPts val="0"/>
              </a:spcBef>
              <a:buFont typeface="Arial"/>
              <a:buNone/>
              <a:defRPr/>
            </a:lvl5pPr>
            <a:lvl6pPr marL="2286000" indent="0" rtl="0">
              <a:spcBef>
                <a:spcPts val="0"/>
              </a:spcBef>
              <a:buFont typeface="Arial"/>
              <a:buNone/>
              <a:defRPr/>
            </a:lvl6pPr>
            <a:lvl7pPr marL="2743200" indent="0" rtl="0">
              <a:spcBef>
                <a:spcPts val="0"/>
              </a:spcBef>
              <a:buFont typeface="Arial"/>
              <a:buNone/>
              <a:defRPr/>
            </a:lvl7pPr>
            <a:lvl8pPr marL="3200400" indent="0" rtl="0">
              <a:spcBef>
                <a:spcPts val="0"/>
              </a:spcBef>
              <a:buFont typeface="Arial"/>
              <a:buNone/>
              <a:defRPr/>
            </a:lvl8pPr>
            <a:lvl9pPr marL="3657600" indent="0" rtl="0">
              <a:spcBef>
                <a:spcPts val="0"/>
              </a:spcBef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66"/>
            </a:gs>
            <a:gs pos="100000">
              <a:srgbClr val="996633"/>
            </a:gs>
          </a:gsLst>
          <a:lin ang="2700000" scaled="0"/>
        </a:gra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125729" algn="ctr" rtl="0">
              <a:spcBef>
                <a:spcPts val="0"/>
              </a:spcBef>
              <a:buFont typeface="Noto Symbol"/>
              <a:buChar char="●"/>
              <a:defRPr/>
            </a:lvl1pPr>
            <a:lvl2pPr marL="0" marR="0" indent="51435" algn="l" rtl="0">
              <a:spcBef>
                <a:spcPts val="0"/>
              </a:spcBef>
              <a:buFont typeface="Noto Symbol"/>
              <a:buChar char="●"/>
              <a:defRPr/>
            </a:lvl2pPr>
            <a:lvl3pPr marL="0" marR="0" indent="51435" algn="l" rtl="0">
              <a:spcBef>
                <a:spcPts val="0"/>
              </a:spcBef>
              <a:buFont typeface="Noto Symbol"/>
              <a:buChar char="●"/>
              <a:defRPr/>
            </a:lvl3pPr>
            <a:lvl4pPr marL="0" marR="0" indent="51435" algn="l" rtl="0">
              <a:spcBef>
                <a:spcPts val="0"/>
              </a:spcBef>
              <a:buFont typeface="Noto Symbol"/>
              <a:buChar char="●"/>
              <a:defRPr/>
            </a:lvl4pPr>
            <a:lvl5pPr marL="0" marR="0" indent="51435" algn="l" rtl="0">
              <a:spcBef>
                <a:spcPts val="0"/>
              </a:spcBef>
              <a:buFont typeface="Noto Symbol"/>
              <a:buChar char="●"/>
              <a:defRPr/>
            </a:lvl5pPr>
            <a:lvl6pPr marL="0" marR="0" indent="51435" algn="l" rtl="0">
              <a:spcBef>
                <a:spcPts val="0"/>
              </a:spcBef>
              <a:buFont typeface="Noto Symbol"/>
              <a:buChar char="●"/>
              <a:defRPr/>
            </a:lvl6pPr>
            <a:lvl7pPr marL="0" marR="0" indent="51435" algn="l" rtl="0">
              <a:spcBef>
                <a:spcPts val="0"/>
              </a:spcBef>
              <a:buFont typeface="Noto Symbol"/>
              <a:buChar char="●"/>
              <a:defRPr/>
            </a:lvl7pPr>
            <a:lvl8pPr marL="0" marR="0" indent="51435" algn="l" rtl="0">
              <a:spcBef>
                <a:spcPts val="0"/>
              </a:spcBef>
              <a:buFont typeface="Noto Symbol"/>
              <a:buChar char="●"/>
              <a:defRPr/>
            </a:lvl8pPr>
            <a:lvl9pPr marL="0" marR="0" indent="51435" algn="l" rtl="0">
              <a:spcBef>
                <a:spcPts val="0"/>
              </a:spcBef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3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32000" marR="0" indent="-238959" algn="l" rtl="0">
              <a:spcBef>
                <a:spcPts val="0"/>
              </a:spcBef>
              <a:spcAft>
                <a:spcPts val="1414"/>
              </a:spcAft>
              <a:buFont typeface="Noto Symbol"/>
              <a:buChar char="●"/>
              <a:defRPr/>
            </a:lvl1pPr>
            <a:lvl2pPr marL="864000" marR="0" indent="-197249" algn="l" rtl="0">
              <a:spcBef>
                <a:spcPts val="0"/>
              </a:spcBef>
              <a:spcAft>
                <a:spcPts val="1134"/>
              </a:spcAft>
              <a:buFont typeface="Noto Symbol"/>
              <a:buChar char="–"/>
              <a:defRPr/>
            </a:lvl2pPr>
            <a:lvl3pPr marL="1295999" marR="0" indent="-224118" algn="l" rtl="0">
              <a:spcBef>
                <a:spcPts val="0"/>
              </a:spcBef>
              <a:spcAft>
                <a:spcPts val="850"/>
              </a:spcAft>
              <a:buFont typeface="Noto Symbol"/>
              <a:buChar char="●"/>
              <a:defRPr/>
            </a:lvl3pPr>
            <a:lvl4pPr marL="1728000" marR="0" indent="-121449" algn="l" rtl="0">
              <a:spcBef>
                <a:spcPts val="0"/>
              </a:spcBef>
              <a:spcAft>
                <a:spcPts val="567"/>
              </a:spcAft>
              <a:buFont typeface="Noto Symbol"/>
              <a:buChar char="–"/>
              <a:defRPr/>
            </a:lvl4pPr>
            <a:lvl5pPr marL="2160000" marR="0" indent="-159749" algn="l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5pPr>
            <a:lvl6pPr marL="2592000" marR="0" indent="-159949" algn="l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6pPr>
            <a:lvl7pPr marL="3024000" marR="0" indent="-160149" algn="l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7pPr>
            <a:lvl8pPr marL="3456000" marR="0" indent="-160349" algn="l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8pPr>
            <a:lvl9pPr marL="3887999" marR="0" indent="-160549" algn="l" rtl="0">
              <a:spcBef>
                <a:spcPts val="0"/>
              </a:spcBef>
              <a:spcAft>
                <a:spcPts val="283"/>
              </a:spcAft>
              <a:buFont typeface="Noto Symbol"/>
              <a:buChar char="●"/>
              <a:defRPr/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503999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447360" y="6887160"/>
            <a:ext cx="319500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buFont typeface="Times New Roman"/>
              <a:buNone/>
              <a:defRPr/>
            </a:lvl1pPr>
            <a:lvl2pPr marL="0" marR="0" indent="0" algn="l" rtl="0">
              <a:spcBef>
                <a:spcPts val="0"/>
              </a:spcBef>
              <a:defRPr/>
            </a:lvl2pPr>
            <a:lvl3pPr marL="0" marR="0" indent="0" algn="l" rtl="0">
              <a:spcBef>
                <a:spcPts val="0"/>
              </a:spcBef>
              <a:defRPr/>
            </a:lvl3pPr>
            <a:lvl4pPr marL="0" marR="0" indent="0" algn="l" rtl="0">
              <a:spcBef>
                <a:spcPts val="0"/>
              </a:spcBef>
              <a:defRPr/>
            </a:lvl4pPr>
            <a:lvl5pPr marL="0" marR="0" indent="0" algn="l" rtl="0">
              <a:spcBef>
                <a:spcPts val="0"/>
              </a:spcBef>
              <a:defRPr/>
            </a:lvl5pPr>
            <a:lvl6pPr marL="0" marR="0" indent="0" algn="l" rtl="0">
              <a:spcBef>
                <a:spcPts val="0"/>
              </a:spcBef>
              <a:defRPr/>
            </a:lvl6pPr>
            <a:lvl7pPr marL="0" marR="0" indent="0" algn="l" rtl="0">
              <a:spcBef>
                <a:spcPts val="0"/>
              </a:spcBef>
              <a:defRPr/>
            </a:lvl7pPr>
            <a:lvl8pPr marL="0" marR="0" indent="0" algn="l" rtl="0">
              <a:spcBef>
                <a:spcPts val="0"/>
              </a:spcBef>
              <a:defRPr/>
            </a:lvl8pPr>
            <a:lvl9pPr marL="0" marR="0" indent="0" algn="l" rtl="0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7227360" y="6887160"/>
            <a:ext cx="2348280" cy="52127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buClr>
                <a:srgbClr val="000000"/>
              </a:buClr>
              <a:buFont typeface="Times New Roman"/>
              <a:buNone/>
            </a:pPr>
            <a:endParaRPr/>
          </a:p>
          <a:p>
            <a:pPr marL="0" lvl="1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2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3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4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5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  <a:p>
            <a:pPr marL="0" lvl="6" indent="-88900">
              <a:spcBef>
                <a:spcPts val="0"/>
              </a:spcBef>
              <a:buClr>
                <a:srgbClr val="000000"/>
              </a:buClr>
              <a:buFont typeface="Arial"/>
              <a:buChar char="●"/>
            </a:pPr>
            <a:endParaRPr/>
          </a:p>
          <a:p>
            <a:pPr marL="0" lvl="7" indent="-88900">
              <a:spcBef>
                <a:spcPts val="0"/>
              </a:spcBef>
              <a:buClr>
                <a:srgbClr val="000000"/>
              </a:buClr>
              <a:buFont typeface="Courier New"/>
              <a:buChar char="o"/>
            </a:pPr>
            <a:endParaRPr/>
          </a:p>
          <a:p>
            <a:pPr marL="0" lvl="8" indent="-88900">
              <a:spcBef>
                <a:spcPts val="0"/>
              </a:spcBef>
              <a:buClr>
                <a:srgbClr val="000000"/>
              </a:buClr>
              <a:buFont typeface="Wingdings"/>
              <a:buChar char="§"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400" b="1" i="1" u="none" strike="noStrike" cap="none" baseline="0">
                <a:latin typeface="Arial"/>
                <a:ea typeface="Arial"/>
                <a:cs typeface="Arial"/>
                <a:sym typeface="Arial"/>
              </a:rPr>
              <a:t>W W F</a:t>
            </a:r>
          </a:p>
        </p:txBody>
      </p:sp>
      <p:sp>
        <p:nvSpPr>
          <p:cNvPr id="85" name="Shape 85"/>
          <p:cNvSpPr txBox="1">
            <a:spLocks noGrp="1"/>
          </p:cNvSpPr>
          <p:nvPr>
            <p:ph type="subTitle" idx="1"/>
          </p:nvPr>
        </p:nvSpPr>
        <p:spPr>
          <a:xfrm>
            <a:off x="0" y="2489256"/>
            <a:ext cx="9936899" cy="43449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Font typeface="Noto Symbol"/>
              <a:buNone/>
            </a:pPr>
            <a:endParaRPr sz="32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4"/>
              </a:spcBef>
              <a:spcAft>
                <a:spcPts val="0"/>
              </a:spcAft>
              <a:buFont typeface="Noto Symbol"/>
              <a:buNone/>
            </a:pPr>
            <a:endParaRPr sz="32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4"/>
              </a:spcBef>
              <a:spcAft>
                <a:spcPts val="0"/>
              </a:spcAft>
              <a:buFont typeface="Noto Symbol"/>
              <a:buNone/>
            </a:pPr>
            <a:endParaRPr sz="32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4"/>
              </a:spcBef>
              <a:spcAft>
                <a:spcPts val="0"/>
              </a:spcAft>
              <a:buFont typeface="Noto Symbol"/>
              <a:buNone/>
            </a:pPr>
            <a:endParaRPr sz="32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4"/>
              </a:spcBef>
              <a:spcAft>
                <a:spcPts val="0"/>
              </a:spcAft>
              <a:buFont typeface="Noto Symbol"/>
              <a:buNone/>
            </a:pPr>
            <a:endParaRPr sz="3200" b="0" i="0" u="none" strike="noStrike" cap="none" baseline="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1414"/>
              </a:spcBef>
              <a:spcAft>
                <a:spcPts val="1414"/>
              </a:spcAft>
              <a:buFont typeface="Noto Symbol"/>
              <a:buNone/>
            </a:pPr>
            <a:endParaRPr/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6906" y="1945325"/>
            <a:ext cx="9826799" cy="424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400" b="1" i="1" u="none" strike="noStrike" cap="none" baseline="0">
                <a:latin typeface="Arial"/>
                <a:ea typeface="Arial"/>
                <a:cs typeface="Arial"/>
                <a:sym typeface="Arial"/>
              </a:rPr>
              <a:t>ÍNDICE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108000" marR="0" lvl="0" indent="-6399" algn="l" rtl="0">
              <a:spcBef>
                <a:spcPts val="0"/>
              </a:spcBef>
              <a:spcAft>
                <a:spcPts val="0"/>
              </a:spcAft>
              <a:buSzPct val="25000"/>
              <a:buFont typeface="Noto Symbol"/>
              <a:buNone/>
            </a:pPr>
            <a:r>
              <a:rPr lang="es-ES" sz="4400" b="0" i="0" u="none" strike="noStrike" cap="none" baseline="0">
                <a:latin typeface="Arial"/>
                <a:ea typeface="Arial"/>
                <a:cs typeface="Arial"/>
                <a:sym typeface="Arial"/>
              </a:rPr>
              <a:t>*¿</a:t>
            </a: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Qu</a:t>
            </a:r>
            <a:r>
              <a:rPr lang="es-ES" sz="5400"/>
              <a:t>é</a:t>
            </a: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 e</a:t>
            </a:r>
            <a:r>
              <a:rPr lang="es-ES" sz="5400"/>
              <a:t>s WWF</a:t>
            </a: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?</a:t>
            </a:r>
          </a:p>
          <a:p>
            <a:pPr marL="108000" marR="0" lvl="0" indent="-6399" algn="l" rtl="0">
              <a:spcBef>
                <a:spcPts val="1414"/>
              </a:spcBef>
              <a:spcAft>
                <a:spcPts val="0"/>
              </a:spcAft>
              <a:buSzPct val="25000"/>
              <a:buFont typeface="Noto Symbol"/>
              <a:buNone/>
            </a:pP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*Acciones solidarias.</a:t>
            </a:r>
          </a:p>
          <a:p>
            <a:pPr marL="108000" marR="0" lvl="0" indent="-6399" algn="l" rtl="0">
              <a:spcBef>
                <a:spcPts val="1414"/>
              </a:spcBef>
              <a:spcAft>
                <a:spcPts val="0"/>
              </a:spcAft>
              <a:buSzPct val="25000"/>
              <a:buFont typeface="Noto Symbol"/>
              <a:buNone/>
            </a:pP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*Algunos animales.</a:t>
            </a:r>
          </a:p>
          <a:p>
            <a:pPr marL="107999" marR="0" lvl="0" indent="-6399" algn="l" rtl="0">
              <a:spcBef>
                <a:spcPts val="1414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5400" b="0" i="0" u="none" strike="noStrike" cap="none" baseline="0">
                <a:latin typeface="Arial"/>
                <a:ea typeface="Arial"/>
                <a:cs typeface="Arial"/>
                <a:sym typeface="Arial"/>
              </a:rPr>
              <a:t>*La idea</a:t>
            </a:r>
            <a:r>
              <a:rPr lang="es-ES" sz="5400"/>
              <a:t>.</a:t>
            </a:r>
          </a:p>
          <a:p>
            <a:pPr marL="107999" marR="0" lvl="0" indent="-6399" algn="l" rtl="0">
              <a:spcBef>
                <a:spcPts val="1414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5400"/>
              <a:t>*Datos importantes.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title"/>
          </p:nvPr>
        </p:nvSpPr>
        <p:spPr>
          <a:xfrm>
            <a:off x="334924" y="277169"/>
            <a:ext cx="9071700" cy="12621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400" b="1" i="1" u="none" strike="noStrike" cap="none" baseline="0">
                <a:latin typeface="Arial"/>
                <a:ea typeface="Arial"/>
                <a:cs typeface="Arial"/>
                <a:sym typeface="Arial"/>
              </a:rPr>
              <a:t>W W F</a:t>
            </a:r>
          </a:p>
        </p:txBody>
      </p:sp>
      <p:sp>
        <p:nvSpPr>
          <p:cNvPr id="98" name="Shape 98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432000" marR="0" lvl="0" indent="-330400" algn="just" rtl="0">
              <a:spcBef>
                <a:spcPts val="0"/>
              </a:spcBef>
              <a:spcAft>
                <a:spcPts val="1414"/>
              </a:spcAft>
              <a:buClr>
                <a:srgbClr val="000000"/>
              </a:buClr>
              <a:buSzPct val="45000"/>
              <a:buFont typeface="Noto Symbol"/>
              <a:buChar char="●"/>
            </a:pPr>
            <a:r>
              <a:rPr lang="es-ES" sz="3200" b="0" i="0" u="none" strike="noStrike" cap="none" baseline="0">
                <a:latin typeface="Arial"/>
                <a:ea typeface="Arial"/>
                <a:cs typeface="Arial"/>
                <a:sym typeface="Arial"/>
              </a:rPr>
              <a:t>Es una O.N.G que ayuda  a los animales, en resumen,para conservar la naturaleza y tener un planeta vivo. Su misión es conservar la diversidad biológica mundial, asegurar el uso de recursos naturales sostenibles y reducir la contaminación.</a:t>
            </a: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00000" y="5040000"/>
            <a:ext cx="4679999" cy="251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5112000"/>
            <a:ext cx="4751999" cy="244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400" b="1" i="1" u="none" strike="noStrike" cap="none" baseline="0">
                <a:latin typeface="Arial"/>
                <a:ea typeface="Arial"/>
                <a:cs typeface="Arial"/>
                <a:sym typeface="Arial"/>
              </a:rPr>
              <a:t>ACCIONES SOLIDARIAS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98923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432000" marR="0" lvl="0" indent="-330400" algn="just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Noto Symbol"/>
              <a:buChar char="●"/>
            </a:pPr>
            <a:r>
              <a:rPr lang="es-ES" sz="3200" b="1" i="0" u="none" strike="noStrike" cap="none" baseline="0">
                <a:latin typeface="Arial"/>
                <a:ea typeface="Arial"/>
                <a:cs typeface="Arial"/>
                <a:sym typeface="Arial"/>
              </a:rPr>
              <a:t>COLABORAR</a:t>
            </a:r>
            <a:r>
              <a:rPr lang="es-ES" sz="3200" i="0" u="none" strike="noStrike" cap="none" baseline="0">
                <a:latin typeface="Arial"/>
                <a:ea typeface="Arial"/>
                <a:cs typeface="Arial"/>
                <a:sym typeface="Arial"/>
              </a:rPr>
              <a:t>: con esta ONG, de manera que todos ayudemos a los animales, por que no solo son los humanos los que necesitamos ayuda.</a:t>
            </a:r>
          </a:p>
          <a:p>
            <a:pPr marL="432000" marR="0" lvl="0" indent="-330400" algn="just" rtl="0">
              <a:spcBef>
                <a:spcPts val="1414"/>
              </a:spcBef>
              <a:spcAft>
                <a:spcPts val="0"/>
              </a:spcAft>
              <a:buClr>
                <a:srgbClr val="000000"/>
              </a:buClr>
              <a:buSzPct val="45000"/>
              <a:buFont typeface="Noto Symbol"/>
              <a:buChar char="●"/>
            </a:pPr>
            <a:r>
              <a:rPr lang="es-ES" sz="3200" b="1" i="0" u="none" strike="noStrike" cap="none" baseline="0">
                <a:latin typeface="Arial"/>
                <a:ea typeface="Arial"/>
                <a:cs typeface="Arial"/>
                <a:sym typeface="Arial"/>
              </a:rPr>
              <a:t>OBJETIVOS</a:t>
            </a:r>
            <a:r>
              <a:rPr lang="es-ES" sz="3200" i="0" u="none" strike="noStrike" cap="none" baseline="0">
                <a:latin typeface="Arial"/>
                <a:ea typeface="Arial"/>
                <a:cs typeface="Arial"/>
                <a:sym typeface="Arial"/>
              </a:rPr>
              <a:t>:Que no solo colabore la ONG,  sino que todos colaboremos con un poquito de ayuda, y hacer de esto un mundo mejor.</a:t>
            </a:r>
          </a:p>
          <a:p>
            <a:pPr marL="432000" marR="0" lvl="0" indent="-330400" algn="just" rtl="0">
              <a:spcBef>
                <a:spcPts val="1414"/>
              </a:spcBef>
              <a:spcAft>
                <a:spcPts val="1414"/>
              </a:spcAft>
              <a:buClr>
                <a:srgbClr val="000000"/>
              </a:buClr>
              <a:buSzPct val="45000"/>
              <a:buFont typeface="Noto Symbol"/>
              <a:buChar char="●"/>
            </a:pPr>
            <a:r>
              <a:rPr lang="es-ES" sz="3200" b="1" i="0" u="none" strike="noStrike" cap="none" baseline="0">
                <a:latin typeface="Arial"/>
                <a:ea typeface="Arial"/>
                <a:cs typeface="Arial"/>
                <a:sym typeface="Arial"/>
              </a:rPr>
              <a:t>NECESITAMOS</a:t>
            </a:r>
            <a:r>
              <a:rPr lang="es-ES" sz="3200" i="0" u="none" strike="noStrike" cap="none" baseline="0">
                <a:latin typeface="Arial"/>
                <a:ea typeface="Arial"/>
                <a:cs typeface="Arial"/>
                <a:sym typeface="Arial"/>
              </a:rPr>
              <a:t>: dinero, la ayuda y la esperanza de toda la gente.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>
            <a:spLocks noGrp="1"/>
          </p:cNvSpPr>
          <p:nvPr>
            <p:ph type="title"/>
          </p:nvPr>
        </p:nvSpPr>
        <p:spPr>
          <a:xfrm>
            <a:off x="504012" y="279062"/>
            <a:ext cx="9072599" cy="1258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800" b="1" i="1" u="none" strike="noStrike" cap="none" baseline="0">
                <a:latin typeface="Arial"/>
                <a:ea typeface="Arial"/>
                <a:cs typeface="Arial"/>
                <a:sym typeface="Arial"/>
              </a:rPr>
              <a:t>ALGUNOS ANIMALES</a:t>
            </a:r>
            <a:r>
              <a:rPr lang="es-ES" sz="1800" b="0" i="0" u="none" strike="noStrike" cap="none" baseline="0"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504825" y="1692275"/>
            <a:ext cx="4452900" cy="7049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2400" b="1" i="0" u="sng" strike="noStrike" cap="none" baseline="0">
                <a:latin typeface="Arial"/>
                <a:ea typeface="Arial"/>
                <a:cs typeface="Arial"/>
                <a:sym typeface="Arial"/>
              </a:rPr>
              <a:t>TIBURÓN BLANCO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body" idx="2"/>
          </p:nvPr>
        </p:nvSpPr>
        <p:spPr>
          <a:xfrm>
            <a:off x="504824" y="2397125"/>
            <a:ext cx="9432032" cy="43560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Font typeface="Noto Symbol"/>
              <a:buNone/>
            </a:pPr>
            <a:r>
              <a:rPr lang="es-ES" sz="3200" b="0" i="0" u="none" strike="noStrike" cap="none" baseline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 sz="2000" b="0" i="0" u="none" strike="noStrike" cap="none" baseline="0">
                <a:latin typeface="Arial"/>
                <a:ea typeface="Arial"/>
                <a:cs typeface="Arial"/>
                <a:sym typeface="Arial"/>
              </a:rPr>
              <a:t>Por cada persona que muere por un          Debido a la pérdida de los bosques  </a:t>
            </a:r>
          </a:p>
          <a:p>
            <a:pPr marL="0" marR="0" lvl="0" indent="0" algn="l" rtl="0">
              <a:spcBef>
                <a:spcPts val="1414"/>
              </a:spcBef>
              <a:spcAft>
                <a:spcPts val="0"/>
              </a:spcAft>
              <a:buSzPct val="25000"/>
              <a:buFont typeface="Noto Symbol"/>
              <a:buNone/>
            </a:pPr>
            <a:r>
              <a:rPr lang="es-ES" sz="2000" b="0" i="0" u="none" strike="noStrike" cap="none" baseline="0">
                <a:latin typeface="Arial"/>
                <a:ea typeface="Arial"/>
                <a:cs typeface="Arial"/>
                <a:sym typeface="Arial"/>
              </a:rPr>
              <a:t> ataque de tiburón, 2 millones de                   de bambú, el panda está perdiendo</a:t>
            </a:r>
          </a:p>
          <a:p>
            <a:pPr marL="0" marR="0" lvl="0" indent="0" algn="l" rtl="0">
              <a:spcBef>
                <a:spcPts val="1414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2000" b="0" i="0" u="none" strike="noStrike" cap="none" baseline="0">
                <a:latin typeface="Arial"/>
                <a:ea typeface="Arial"/>
                <a:cs typeface="Arial"/>
                <a:sym typeface="Arial"/>
              </a:rPr>
              <a:t>tiburones son asesinados por personas.        su hogar y su comida (bambú.)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3"/>
          </p:nvPr>
        </p:nvSpPr>
        <p:spPr>
          <a:xfrm>
            <a:off x="5121275" y="1692275"/>
            <a:ext cx="4456112" cy="70485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2400" b="1" i="0" u="none" strike="noStrike" cap="none" baseline="0">
                <a:latin typeface="Arial"/>
                <a:ea typeface="Arial"/>
                <a:cs typeface="Arial"/>
                <a:sym typeface="Arial"/>
              </a:rPr>
              <a:t>           </a:t>
            </a:r>
            <a:r>
              <a:rPr lang="es-ES" sz="2400" b="1" i="0" u="sng" strike="noStrike" cap="none" baseline="0">
                <a:latin typeface="Arial"/>
                <a:ea typeface="Arial"/>
                <a:cs typeface="Arial"/>
                <a:sym typeface="Arial"/>
              </a:rPr>
              <a:t>OSO PANDA</a:t>
            </a:r>
          </a:p>
        </p:txBody>
      </p:sp>
      <p:pic>
        <p:nvPicPr>
          <p:cNvPr id="115" name="Shape 115"/>
          <p:cNvPicPr preferRelativeResize="0">
            <a:picLocks noGrp="1"/>
          </p:cNvPicPr>
          <p:nvPr>
            <p:ph type="body" idx="4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5134187" y="4643932"/>
            <a:ext cx="4946436" cy="29157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Shape 11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0" y="4643932"/>
            <a:ext cx="5134187" cy="2915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700" cy="12621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Font typeface="Noto Symbol"/>
              <a:buNone/>
            </a:pPr>
            <a:r>
              <a:rPr lang="es-ES" sz="4400" b="1" i="1" u="none" strike="noStrike" cap="none" baseline="0">
                <a:latin typeface="Arial"/>
                <a:ea typeface="Arial"/>
                <a:cs typeface="Arial"/>
                <a:sym typeface="Arial"/>
              </a:rPr>
              <a:t>NUESTRA  IDEA</a:t>
            </a:r>
            <a:r>
              <a:rPr lang="es-ES" sz="4400" b="0" i="1" u="none" strike="noStrike" cap="none" baseline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s-ES" sz="4400" b="0" i="1" u="none" strike="noStrike" cap="none" baseline="0">
                <a:latin typeface="Arial"/>
                <a:ea typeface="Arial"/>
                <a:cs typeface="Arial"/>
                <a:sym typeface="Arial"/>
              </a:rPr>
            </a:br>
            <a:endParaRPr lang="es-ES" sz="4400" b="0" i="1" u="none" strike="noStrike" cap="none" baseline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504486" y="1962265"/>
            <a:ext cx="9071700" cy="49893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>
            <a:noAutofit/>
          </a:bodyPr>
          <a:lstStyle/>
          <a:p>
            <a:pPr marL="108000" marR="0" lvl="0" indent="-6399" algn="just" rtl="0">
              <a:spcBef>
                <a:spcPts val="0"/>
              </a:spcBef>
              <a:spcAft>
                <a:spcPts val="1414"/>
              </a:spcAft>
              <a:buSzPct val="25000"/>
              <a:buFont typeface="Noto Symbol"/>
              <a:buNone/>
            </a:pPr>
            <a:r>
              <a:rPr lang="es-ES" sz="3200" b="0" i="0" u="none" strike="noStrike" cap="none" baseline="0">
                <a:latin typeface="Arial"/>
                <a:ea typeface="Arial"/>
                <a:cs typeface="Arial"/>
                <a:sym typeface="Arial"/>
              </a:rPr>
              <a:t>Montar una fiesta en el instituto,</a:t>
            </a:r>
            <a:r>
              <a:rPr lang="es-ES" sz="3200"/>
              <a:t> para recaudar el dinero suficiente para donarlo a W.W.F. También pediaríamos algunos voluntarios que nos ayuden. Necesitaríamos la cafetería abierta y montar conciertos en el sum.</a:t>
            </a:r>
          </a:p>
        </p:txBody>
      </p:sp>
      <p:pic>
        <p:nvPicPr>
          <p:cNvPr id="123" name="Shape 1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23036" y="4530250"/>
            <a:ext cx="5449499" cy="3029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822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700" cy="1262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s-ES" sz="4800" b="1" i="1"/>
              <a:t>DATOS IMPORTANTES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700" cy="4989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indent="0" algn="ctr" rtl="0">
              <a:spcBef>
                <a:spcPts val="0"/>
              </a:spcBef>
              <a:buNone/>
            </a:pPr>
            <a:r>
              <a:rPr lang="es-ES" sz="3600" b="1" u="sng"/>
              <a:t>OFICINA DE WWF EN DOÑANA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s-ES" sz="3600"/>
              <a:t>Parque de los Centenales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s-ES" sz="3600"/>
              <a:t>Carretera de Hinojos-Almonte, Km. 1 s/n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s-ES" sz="3600"/>
              <a:t>21740 - Hinojos (Huelva)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s-ES" sz="3600"/>
              <a:t>Tel. 959-459-007</a:t>
            </a:r>
          </a:p>
          <a:p>
            <a:pPr marL="0" indent="0" rtl="0">
              <a:spcBef>
                <a:spcPts val="0"/>
              </a:spcBef>
              <a:buNone/>
            </a:pPr>
            <a:r>
              <a:rPr lang="es-ES" sz="3600"/>
              <a:t>wwfhinojos@wwf.es</a:t>
            </a:r>
          </a:p>
          <a:p>
            <a:pPr marL="0" indent="0">
              <a:spcBef>
                <a:spcPts val="0"/>
              </a:spcBef>
              <a:buNone/>
            </a:pPr>
            <a:endParaRPr sz="3600"/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503999" y="301319"/>
            <a:ext cx="9071700" cy="12621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700" cy="49893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 rtl="0">
              <a:spcBef>
                <a:spcPts val="0"/>
              </a:spcBef>
              <a:buNone/>
            </a:pPr>
            <a:r>
              <a:rPr lang="es-ES" sz="6000" b="1" u="sng"/>
              <a:t>FIN</a:t>
            </a:r>
          </a:p>
          <a:p>
            <a:pPr algn="ctr" rtl="0">
              <a:spcBef>
                <a:spcPts val="0"/>
              </a:spcBef>
              <a:buNone/>
            </a:pPr>
            <a:endParaRPr sz="6000" b="1" u="sng"/>
          </a:p>
          <a:p>
            <a:pPr marL="193040" indent="0" algn="just">
              <a:spcBef>
                <a:spcPts val="0"/>
              </a:spcBef>
              <a:buNone/>
            </a:pPr>
            <a:r>
              <a:rPr lang="es-ES" sz="2400" b="1"/>
              <a:t>HECHO POR: NOELIA ESPINAR, JULIA FERNÁNDEZ, RUBÉN GÓMEZ, MANUEL JESÚS MORENO Y JESÚS RUIZ PORRAS.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Predeterminado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276</Words>
  <Application>Microsoft Office PowerPoint</Application>
  <PresentationFormat>Personalizado</PresentationFormat>
  <Paragraphs>49</Paragraphs>
  <Slides>8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Predeterminado</vt:lpstr>
      <vt:lpstr>W W F</vt:lpstr>
      <vt:lpstr>ÍNDICE</vt:lpstr>
      <vt:lpstr>W W F</vt:lpstr>
      <vt:lpstr>ACCIONES SOLIDARIAS</vt:lpstr>
      <vt:lpstr>ALGUNOS ANIMALES </vt:lpstr>
      <vt:lpstr>NUESTRA  IDEA </vt:lpstr>
      <vt:lpstr>DATOS IMPORTANTES</vt:lpstr>
      <vt:lpstr>Diapositiva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 W F</dc:title>
  <dc:creator>melchor</dc:creator>
  <cp:lastModifiedBy>GRUPO DE TAREA INTEGRADA</cp:lastModifiedBy>
  <cp:revision>1</cp:revision>
  <dcterms:modified xsi:type="dcterms:W3CDTF">2014-12-08T11:37:40Z</dcterms:modified>
</cp:coreProperties>
</file>